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F28E-B188-4E46-B061-49ADE580BD3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C9A4-6AD5-4F01-8BDC-54F60872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0E46-59E3-4CF3-BA74-2CBBA1427194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26BF-176B-44F2-B3CC-23C87BFA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Kingdoms of Africa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Chapter 11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733799"/>
            <a:ext cx="2371725" cy="271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66571"/>
            <a:ext cx="2590800" cy="244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74682"/>
            <a:ext cx="2819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eGreatUnknow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1679.4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981201" y="2020824"/>
            <a:ext cx="4023360" cy="4005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-near equator is rain forest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-savannas (grasslands) to the north and south of that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-far north is the </a:t>
            </a:r>
            <a:r>
              <a:rPr lang="en-US" sz="2400" b="1" dirty="0">
                <a:solidFill>
                  <a:srgbClr val="FF0000"/>
                </a:solidFill>
              </a:rPr>
              <a:t>Sahara Desert</a:t>
            </a:r>
          </a:p>
          <a:p>
            <a:pPr algn="l"/>
            <a:endParaRPr lang="en-US" sz="2400" b="1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-wealthy with natural resources (salt, gold, iron, copper)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-early people traveled by camel caravans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Geography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1"/>
            <a:ext cx="4400378" cy="395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981201" y="1828800"/>
            <a:ext cx="4023360" cy="420014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-up to 2500BC, the Sahara had water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-climate change led to </a:t>
            </a:r>
            <a:r>
              <a:rPr lang="en-US" b="1" dirty="0" smtClean="0">
                <a:solidFill>
                  <a:srgbClr val="FF0000"/>
                </a:solidFill>
              </a:rPr>
              <a:t>desertification</a:t>
            </a:r>
            <a:r>
              <a:rPr lang="en-US" dirty="0" smtClean="0"/>
              <a:t> (land dried out and became desert)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-this led to the </a:t>
            </a:r>
            <a:r>
              <a:rPr lang="en-US" b="1" u="sng" dirty="0" smtClean="0">
                <a:solidFill>
                  <a:srgbClr val="FF0000"/>
                </a:solidFill>
              </a:rPr>
              <a:t>Bantu Migrations</a:t>
            </a:r>
          </a:p>
          <a:p>
            <a:pPr algn="l"/>
            <a:endParaRPr lang="en-US" b="1" u="sng" dirty="0">
              <a:solidFill>
                <a:srgbClr val="FFC000"/>
              </a:solidFill>
            </a:endParaRPr>
          </a:p>
          <a:p>
            <a:pPr algn="l"/>
            <a:r>
              <a:rPr lang="en-US" dirty="0" smtClean="0"/>
              <a:t>-2000 year period when northern Africans moved south and east to farm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-spread culture and skills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Sahara Desert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48" y="1828800"/>
            <a:ext cx="3484953" cy="47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</Words>
  <Application>Microsoft Office PowerPoint</Application>
  <PresentationFormat>Widescreen</PresentationFormat>
  <Paragraphs>22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Chapter 11 </vt:lpstr>
      <vt:lpstr>African Geography</vt:lpstr>
      <vt:lpstr>The Sahara Desert</vt:lpstr>
    </vt:vector>
  </TitlesOfParts>
  <Company>Kannapolis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</dc:title>
  <dc:creator>Mike Wolford</dc:creator>
  <cp:lastModifiedBy>Mike Wolford</cp:lastModifiedBy>
  <cp:revision>2</cp:revision>
  <dcterms:created xsi:type="dcterms:W3CDTF">2015-10-20T19:27:08Z</dcterms:created>
  <dcterms:modified xsi:type="dcterms:W3CDTF">2015-10-20T19:40:58Z</dcterms:modified>
</cp:coreProperties>
</file>