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6D303-6516-463D-8047-4F26D9337B4D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A107F-0C1F-4CFD-AC97-F1CE934C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3FFDB6A-9E63-4277-894F-E8F885B58D2D}" type="slidenum">
              <a:rPr lang="en-US" altLang="en-US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965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7D7E30A-66B3-45F7-A550-06A814159CE3}" type="slidenum">
              <a:rPr lang="en-US" altLang="en-US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386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137B1CA-058C-4963-A076-63D08862E706}" type="slidenum">
              <a:rPr lang="en-US" altLang="en-US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110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984C-4F27-4D81-A8FD-7ACA3EC877C6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1931-5350-4CD4-8528-A853295C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984C-4F27-4D81-A8FD-7ACA3EC877C6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1931-5350-4CD4-8528-A853295C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0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984C-4F27-4D81-A8FD-7ACA3EC877C6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1931-5350-4CD4-8528-A853295C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1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984C-4F27-4D81-A8FD-7ACA3EC877C6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1931-5350-4CD4-8528-A853295C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6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984C-4F27-4D81-A8FD-7ACA3EC877C6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1931-5350-4CD4-8528-A853295C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1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984C-4F27-4D81-A8FD-7ACA3EC877C6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1931-5350-4CD4-8528-A853295C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984C-4F27-4D81-A8FD-7ACA3EC877C6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1931-5350-4CD4-8528-A853295C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984C-4F27-4D81-A8FD-7ACA3EC877C6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1931-5350-4CD4-8528-A853295C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4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984C-4F27-4D81-A8FD-7ACA3EC877C6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1931-5350-4CD4-8528-A853295C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984C-4F27-4D81-A8FD-7ACA3EC877C6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1931-5350-4CD4-8528-A853295C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5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984C-4F27-4D81-A8FD-7ACA3EC877C6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1931-5350-4CD4-8528-A853295C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D984C-4F27-4D81-A8FD-7ACA3EC877C6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1931-5350-4CD4-8528-A853295C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9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jvnU0v6hcUo&amp;list=PLBDA2E52FB1EF80C9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rhistoryteacher.com/Chapter_5_6/Scavenger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br>
              <a:rPr lang="en-US" dirty="0" smtClean="0"/>
            </a:br>
            <a:r>
              <a:rPr lang="en-US" dirty="0" smtClean="0"/>
              <a:t>Kingdoms of West Africa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297681"/>
            <a:ext cx="3824287" cy="254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heGreatUnknow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0473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3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981201" y="2819400"/>
            <a:ext cx="4023360" cy="320954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These were important </a:t>
            </a:r>
            <a:r>
              <a:rPr lang="en-US" u="sng" dirty="0" smtClean="0">
                <a:solidFill>
                  <a:srgbClr val="FF0000"/>
                </a:solidFill>
              </a:rPr>
              <a:t>commodities</a:t>
            </a:r>
            <a:r>
              <a:rPr lang="en-US" dirty="0" smtClean="0"/>
              <a:t> (valuable products)</a:t>
            </a:r>
          </a:p>
          <a:p>
            <a:pPr algn="l"/>
            <a:r>
              <a:rPr lang="en-US" dirty="0" smtClean="0"/>
              <a:t>-</a:t>
            </a:r>
            <a:r>
              <a:rPr lang="en-US" dirty="0" smtClean="0">
                <a:solidFill>
                  <a:srgbClr val="FFC000"/>
                </a:solidFill>
              </a:rPr>
              <a:t>Ghana</a:t>
            </a:r>
            <a:r>
              <a:rPr lang="en-US" dirty="0" smtClean="0"/>
              <a:t> was the first trading kingdom in the West. (land of gold)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algn="l"/>
            <a:r>
              <a:rPr lang="en-US" dirty="0" smtClean="0"/>
              <a:t>-</a:t>
            </a:r>
            <a:r>
              <a:rPr lang="en-US" dirty="0" err="1" smtClean="0">
                <a:solidFill>
                  <a:srgbClr val="FFC000"/>
                </a:solidFill>
              </a:rPr>
              <a:t>Mali</a:t>
            </a:r>
            <a:r>
              <a:rPr lang="en-US" dirty="0" smtClean="0"/>
              <a:t> was the 2</a:t>
            </a:r>
            <a:r>
              <a:rPr lang="en-US" baseline="30000" dirty="0" smtClean="0"/>
              <a:t>nd</a:t>
            </a:r>
            <a:r>
              <a:rPr lang="en-US" dirty="0" smtClean="0"/>
              <a:t> kingdom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algn="l"/>
            <a:r>
              <a:rPr lang="en-US" dirty="0" smtClean="0"/>
              <a:t>-both of these spread Islam and learning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GOLD and SALT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8001000" y="2362200"/>
            <a:ext cx="2133600" cy="7985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Mansa Musa (leader of </a:t>
            </a:r>
            <a:r>
              <a:rPr lang="en-US" dirty="0" err="1" smtClean="0"/>
              <a:t>Mali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grows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00401"/>
            <a:ext cx="2667000" cy="32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191001"/>
            <a:ext cx="20478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7" y="2133601"/>
            <a:ext cx="1562099" cy="156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1" y="5967711"/>
            <a:ext cx="2057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5"/>
              </a:rPr>
              <a:t>Crash Course!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344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FF00"/>
                </a:solidFill>
              </a:rPr>
              <a:t>Salt, why salt?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You need salt to live.</a:t>
            </a:r>
          </a:p>
          <a:p>
            <a:pPr eaLnBrk="1" hangingPunct="1"/>
            <a:r>
              <a:rPr lang="en-US" altLang="en-US" smtClean="0">
                <a:solidFill>
                  <a:srgbClr val="00FF00"/>
                </a:solidFill>
              </a:rPr>
              <a:t>We lose salt when we sweat.</a:t>
            </a:r>
          </a:p>
          <a:p>
            <a:pPr eaLnBrk="1" hangingPunct="1"/>
            <a:r>
              <a:rPr lang="en-US" altLang="en-US" smtClean="0">
                <a:solidFill>
                  <a:srgbClr val="00FF00"/>
                </a:solidFill>
              </a:rPr>
              <a:t>It’s hot in Africa.</a:t>
            </a:r>
          </a:p>
          <a:p>
            <a:pPr eaLnBrk="1" hangingPunct="1"/>
            <a:r>
              <a:rPr lang="en-US" altLang="en-US" smtClean="0">
                <a:solidFill>
                  <a:srgbClr val="00FF00"/>
                </a:solidFill>
              </a:rPr>
              <a:t>Therefore, they sweat and lose salt.</a:t>
            </a:r>
          </a:p>
          <a:p>
            <a:pPr eaLnBrk="1" hangingPunct="1"/>
            <a:r>
              <a:rPr lang="en-US" altLang="en-US" smtClean="0">
                <a:solidFill>
                  <a:srgbClr val="00FF00"/>
                </a:solidFill>
              </a:rPr>
              <a:t>Without it, they die.</a:t>
            </a:r>
          </a:p>
        </p:txBody>
      </p:sp>
    </p:spTree>
    <p:extLst>
      <p:ext uri="{BB962C8B-B14F-4D97-AF65-F5344CB8AC3E}">
        <p14:creationId xmlns:p14="http://schemas.microsoft.com/office/powerpoint/2010/main" val="309671854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4" grpId="1" animBg="1"/>
      <p:bldP spid="59395" grpId="0" build="p" animBg="1"/>
      <p:bldP spid="59395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The Salt Trade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Africans were willing to trade 1 pound of gold for 1 pound of salt.</a:t>
            </a:r>
          </a:p>
          <a:p>
            <a:pPr eaLnBrk="1" hangingPunct="1"/>
            <a:r>
              <a:rPr lang="en-US" altLang="en-US" smtClean="0"/>
              <a:t>Arabians were willing to trade 1 pound of salt for 1 pound of gold.</a:t>
            </a:r>
          </a:p>
          <a:p>
            <a:pPr eaLnBrk="1" hangingPunct="1"/>
            <a:r>
              <a:rPr lang="en-US" altLang="en-US" smtClean="0"/>
              <a:t>Both sides were happy!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876800"/>
            <a:ext cx="12604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387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MALI1"/>
          <p:cNvSpPr>
            <a:spLocks noChangeAspect="1" noChangeArrowheads="1"/>
          </p:cNvSpPr>
          <p:nvPr/>
        </p:nvSpPr>
        <p:spPr bwMode="auto">
          <a:xfrm>
            <a:off x="4429125" y="2395539"/>
            <a:ext cx="33337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0">
              <a:solidFill>
                <a:srgbClr val="FFFFFF"/>
              </a:solidFill>
            </a:endParaRPr>
          </a:p>
        </p:txBody>
      </p:sp>
      <p:sp>
        <p:nvSpPr>
          <p:cNvPr id="14339" name="AutoShape 3" descr="MALI1"/>
          <p:cNvSpPr>
            <a:spLocks noChangeAspect="1" noChangeArrowheads="1"/>
          </p:cNvSpPr>
          <p:nvPr/>
        </p:nvSpPr>
        <p:spPr bwMode="auto">
          <a:xfrm>
            <a:off x="4429125" y="2395539"/>
            <a:ext cx="33337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0">
              <a:solidFill>
                <a:srgbClr val="FFFFFF"/>
              </a:solidFill>
            </a:endParaRPr>
          </a:p>
        </p:txBody>
      </p:sp>
      <p:pic>
        <p:nvPicPr>
          <p:cNvPr id="14340" name="Picture 4" descr="mali trade ro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4814"/>
            <a:ext cx="97536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76600" y="4495800"/>
            <a:ext cx="8382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0">
                <a:solidFill>
                  <a:srgbClr val="FFFFFF"/>
                </a:solidFill>
              </a:rPr>
              <a:t>Gold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400800" y="2895601"/>
            <a:ext cx="1219200" cy="8309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0">
                <a:solidFill>
                  <a:srgbClr val="FFFFFF"/>
                </a:solidFill>
              </a:rPr>
              <a:t>Big Desert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648200" y="1676400"/>
            <a:ext cx="8382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0">
                <a:solidFill>
                  <a:srgbClr val="FFFFFF"/>
                </a:solidFill>
              </a:rPr>
              <a:t>Salt</a:t>
            </a:r>
          </a:p>
        </p:txBody>
      </p:sp>
      <p:pic>
        <p:nvPicPr>
          <p:cNvPr id="64520" name="Picture 8" descr="wiseman_camel_ride_journey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66226" y="1981200"/>
            <a:ext cx="15017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5638800" y="2514600"/>
            <a:ext cx="2438400" cy="1219200"/>
          </a:xfrm>
          <a:prstGeom prst="wedgeRectCallout">
            <a:avLst>
              <a:gd name="adj1" fmla="val -36977"/>
              <a:gd name="adj2" fmla="val -774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Excuse me, may I buy some cheap salt?</a:t>
            </a: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3200400" y="4343400"/>
            <a:ext cx="3048000" cy="1219200"/>
          </a:xfrm>
          <a:prstGeom prst="wedgeRectCallout">
            <a:avLst>
              <a:gd name="adj1" fmla="val -34583"/>
              <a:gd name="adj2" fmla="val -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4000" b="1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4000" b="1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b="1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I will trade my valuable salt for your “worthless” gold!</a:t>
            </a:r>
          </a:p>
        </p:txBody>
      </p:sp>
    </p:spTree>
    <p:extLst>
      <p:ext uri="{BB962C8B-B14F-4D97-AF65-F5344CB8AC3E}">
        <p14:creationId xmlns:p14="http://schemas.microsoft.com/office/powerpoint/2010/main" val="388432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9658E-6 C -0.00729 -0.06055 -0.01441 -0.1211 -0.02552 -0.15022 C -0.03663 -0.17934 -0.05174 -0.17148 -0.06667 -0.17425 C -0.0816 -0.17703 -0.0974 -0.16385 -0.11528 -0.16732 C -0.13316 -0.17079 -0.15938 -0.18881 -0.17431 -0.19459 C -0.18924 -0.20037 -0.19653 -0.19991 -0.20504 -0.20152 C -0.21354 -0.20314 -0.2132 -0.20661 -0.22552 -0.20499 C -0.23785 -0.20337 -0.26059 -0.18673 -0.27934 -0.19136 C -0.29809 -0.19598 -0.3217 -0.21978 -0.33837 -0.23226 C -0.35504 -0.24474 -0.36702 -0.26277 -0.37934 -0.26623 C -0.39167 -0.2697 -0.40243 -0.26161 -0.41267 -0.2526 C -0.42292 -0.24359 -0.43333 -0.2214 -0.44097 -0.21169 C -0.44861 -0.20199 -0.45382 -0.19829 -0.45886 -0.19459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885 -0.19459 C -0.46249 -0.1791 -0.46597 -0.16339 -0.47673 -0.15022 C -0.48749 -0.13704 -0.50919 -0.13103 -0.52291 -0.11624 C -0.53663 -0.10145 -0.55034 -0.07904 -0.55885 -0.06147 C -0.56735 -0.04391 -0.56649 -0.02403 -0.57413 -0.0104 C -0.58176 0.00324 -0.58836 0.01248 -0.60503 0.02034 C -0.62169 0.0282 -0.65538 0.03167 -0.67413 0.03744 C -0.69288 0.04322 -0.70364 0.04137 -0.7177 0.05454 C -0.73176 0.06772 -0.74531 0.09175 -0.75885 0.11602 " pathEditMode="relative" ptsTypes="aaaaaaaaA">
                                      <p:cBhvr>
                                        <p:cTn id="1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animBg="1"/>
      <p:bldP spid="64521" grpId="1" animBg="1"/>
      <p:bldP spid="645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Complete the Following: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7400" y="2971801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http://</a:t>
            </a:r>
            <a:r>
              <a:rPr lang="en-US" sz="2400" b="1" dirty="0" smtClean="0">
                <a:solidFill>
                  <a:srgbClr val="FFFFFF"/>
                </a:solidFill>
              </a:rPr>
              <a:t>yourhistor</a:t>
            </a: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DO QUESTIONS 1-8, 14 and 15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yteacher.com/Chapter_5_6/Scavenger.html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008" y="206963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DO QUESTIONS 1-8, 14 and 15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2744" y="2387026"/>
            <a:ext cx="51861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Do questions 1-8, 14 and 15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341195" y="3781635"/>
            <a:ext cx="1158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2"/>
              </a:rPr>
              <a:t>http://yourhistoryteacher.com/Chapter_5_6/Scavenger.html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8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192</Words>
  <Application>Microsoft Office PowerPoint</Application>
  <PresentationFormat>Widescreen</PresentationFormat>
  <Paragraphs>35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Section 2 Kingdoms of West Africa</vt:lpstr>
      <vt:lpstr>Trade grows</vt:lpstr>
      <vt:lpstr>Salt, why salt?</vt:lpstr>
      <vt:lpstr>The Salt Trade</vt:lpstr>
      <vt:lpstr>PowerPoint Presentation</vt:lpstr>
      <vt:lpstr>Now Complete the Following:</vt:lpstr>
    </vt:vector>
  </TitlesOfParts>
  <Company>Kannapolis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 Kingdoms of West Africa</dc:title>
  <dc:creator>Mike Wolford</dc:creator>
  <cp:lastModifiedBy>Mike Wolford</cp:lastModifiedBy>
  <cp:revision>1</cp:revision>
  <dcterms:created xsi:type="dcterms:W3CDTF">2015-10-20T19:30:21Z</dcterms:created>
  <dcterms:modified xsi:type="dcterms:W3CDTF">2015-10-20T19:35:18Z</dcterms:modified>
</cp:coreProperties>
</file>