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5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926C-6F4D-424A-B721-F0E06C3A221C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0FB8-E0DC-42C0-935A-9D056B44D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3487616"/>
            <a:ext cx="9144000" cy="1655762"/>
          </a:xfrm>
        </p:spPr>
        <p:txBody>
          <a:bodyPr/>
          <a:lstStyle/>
          <a:p>
            <a:r>
              <a:rPr lang="en-US" sz="2800" dirty="0"/>
              <a:t>Kingdoms of East Africa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Section 3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1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50" y="3810000"/>
            <a:ext cx="6320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77" y="3619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5396"/>
            <a:ext cx="2819400" cy="18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eGreatUnkno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3394" y="243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3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009900" y="1914526"/>
            <a:ext cx="6172200" cy="25812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400" dirty="0"/>
              <a:t>-modern country in East Africa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-protected/isolated from others by mountains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-adopted Christianity, unique culture for the region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38400" y="5513832"/>
            <a:ext cx="7010400" cy="81076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Many East African port cities flourished from trade with Asia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114800" cy="701040"/>
          </a:xfrm>
        </p:spPr>
        <p:txBody>
          <a:bodyPr>
            <a:normAutofit/>
          </a:bodyPr>
          <a:lstStyle/>
          <a:p>
            <a:r>
              <a:rPr lang="en-US" sz="2800" dirty="0"/>
              <a:t>Ethiopia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27" y="117764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3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9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Section 3</vt:lpstr>
      <vt:lpstr>Ethiopia</vt:lpstr>
    </vt:vector>
  </TitlesOfParts>
  <Company>Kannapolis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</dc:title>
  <dc:creator>Mike Wolford</dc:creator>
  <cp:lastModifiedBy>Mike Wolford</cp:lastModifiedBy>
  <cp:revision>1</cp:revision>
  <dcterms:created xsi:type="dcterms:W3CDTF">2015-10-20T19:36:41Z</dcterms:created>
  <dcterms:modified xsi:type="dcterms:W3CDTF">2015-10-20T19:37:14Z</dcterms:modified>
</cp:coreProperties>
</file>