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69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8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4864-B950-4E3B-91AE-B8E2AC6557D2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2427A-2DE4-421A-9493-794175BD0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0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FB0C-CB95-4E58-BAA5-CCC6CB3EB9A3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CBF4-56EA-4BB7-9A3F-6A041C881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5CBF4-56EA-4BB7-9A3F-6A041C881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\\kcsfs01\ALBHome$\Teachers\Mike.Wolford\Lessons\WH%20ch.%202%20(Egypt%20and%20the%20Nile)\Prentice%20Hall%20ch.%202\Pharaoh%20audio%20(45%20sec).mp3" TargetMode="External"/><Relationship Id="rId1" Type="http://schemas.microsoft.com/office/2007/relationships/media" Target="file:///\\kcsfs01\ALBHome$\Teachers\Mike.Wolford\Lessons\WH%20ch.%202%20(Egypt%20and%20the%20Nile)\Prentice%20Hall%20ch.%202\Pharaoh%20audio%20(45%20sec).mp3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\\kcsfs01\ALBHome$\Teachers\Mike.Wolford\Lessons\WH%20ch.%202%20(Egypt%20and%20the%20Nile)\Prentice%20Hall%20ch.%202\goodintromusic.mp3" TargetMode="External"/><Relationship Id="rId2" Type="http://schemas.microsoft.com/office/2007/relationships/media" Target="file:///\\kcsfs01\ALBHome$\Teachers\Mike.Wolford\Lessons\WH%20ch.%202%20(Egypt%20and%20the%20Nile)\Prentice%20Hall%20ch.%202\goodintromusic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Chapter 2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6469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Ancient Middle East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28" name="AutoShape 4" descr="http://www.israel-a-history-of.com/images/AncientSumeria2.jpg"/>
          <p:cNvSpPr>
            <a:spLocks noChangeAspect="1" noChangeArrowheads="1"/>
          </p:cNvSpPr>
          <p:nvPr/>
        </p:nvSpPr>
        <p:spPr bwMode="auto">
          <a:xfrm>
            <a:off x="155575" y="-1287463"/>
            <a:ext cx="4286250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israel-a-history-of.com/images/AncientSumeri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4846641" cy="3048000"/>
          </a:xfrm>
          <a:prstGeom prst="rect">
            <a:avLst/>
          </a:prstGeom>
          <a:noFill/>
        </p:spPr>
      </p:pic>
      <p:pic>
        <p:nvPicPr>
          <p:cNvPr id="1032" name="Picture 8" descr="http://www.ancientscripts.com/images/sumerian_tabl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524000"/>
            <a:ext cx="3562350" cy="3886200"/>
          </a:xfrm>
          <a:prstGeom prst="rect">
            <a:avLst/>
          </a:prstGeom>
          <a:noFill/>
        </p:spPr>
      </p:pic>
      <p:pic>
        <p:nvPicPr>
          <p:cNvPr id="4" name="Lino Rise - Channel Intro Luxo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2171" y="1495425"/>
            <a:ext cx="434975" cy="434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1200"/>
            <a:ext cx="7086600" cy="990600"/>
          </a:xfrm>
        </p:spPr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</a:rPr>
              <a:t>Section 4 pg. 50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7200"/>
            <a:ext cx="7086600" cy="150971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Lives of Egyptians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kcs user\Local Settings\Temporary Internet Files\Content.IE5\M37NOBYK\MPj040078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352800"/>
            <a:ext cx="2081784" cy="31211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4" name="2.3 and 2.4 Egypt intro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43858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EGYPTIAN RELIGION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3352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-polytheistic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-main god was </a:t>
            </a:r>
            <a:r>
              <a:rPr lang="en-US" sz="2800" dirty="0" err="1" smtClean="0">
                <a:solidFill>
                  <a:srgbClr val="0070C0"/>
                </a:solidFill>
              </a:rPr>
              <a:t>Amon</a:t>
            </a:r>
            <a:r>
              <a:rPr lang="en-US" sz="2800" dirty="0" smtClean="0">
                <a:solidFill>
                  <a:srgbClr val="0070C0"/>
                </a:solidFill>
              </a:rPr>
              <a:t>-Re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-believed in the afterlife and had to please the god Osiris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haraoh audio (45 sec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00200" y="5181600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kcs user\Local Settings\Temporary Internet Files\Content.IE5\XQLKWZLE\MMj0172494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507709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Social Classes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1. Pharaohs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2. government officials/priests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3. merchants, scribes, artisans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 peasants – workers (mainly farmers), some were slaves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Women treated nearly equally to men, unusual for an early civilization</a:t>
            </a:r>
            <a:endParaRPr lang="en-US" dirty="0">
              <a:solidFill>
                <a:srgbClr val="FF66FF"/>
              </a:solidFill>
            </a:endParaRPr>
          </a:p>
        </p:txBody>
      </p:sp>
      <p:pic>
        <p:nvPicPr>
          <p:cNvPr id="4098" name="Picture 2" descr="C:\Documents and Settings\kcs user\Local Settings\Temporary Internet Files\Content.IE5\VQ9O9UI6\MCj010417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1447800" cy="340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5  0.125 0.1664  C 0.125 0.25825  0.069 0.33279  0 0.33279  C -0.069 0.33279  -0.125 0.25825  -0.125 0.1664  C -0.125 0.07455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CC186"/>
                </a:solidFill>
                <a:latin typeface="Architect" pitchFamily="34" charset="0"/>
              </a:rPr>
              <a:t>Egyptian Social Hierarchy</a:t>
            </a:r>
          </a:p>
        </p:txBody>
      </p:sp>
      <p:pic>
        <p:nvPicPr>
          <p:cNvPr id="385027" name="Picture 3" descr="govt12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2201863" y="1143000"/>
            <a:ext cx="4808537" cy="5457825"/>
          </a:xfrm>
          <a:prstGeom prst="rect">
            <a:avLst/>
          </a:prstGeom>
          <a:solidFill>
            <a:srgbClr val="F6FCC0"/>
          </a:solidFill>
        </p:spPr>
      </p:pic>
      <p:sp>
        <p:nvSpPr>
          <p:cNvPr id="385028" name="Oval 4"/>
          <p:cNvSpPr>
            <a:spLocks noChangeArrowheads="1"/>
          </p:cNvSpPr>
          <p:nvPr/>
        </p:nvSpPr>
        <p:spPr bwMode="auto">
          <a:xfrm>
            <a:off x="3962400" y="1143000"/>
            <a:ext cx="1143000" cy="1066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Accomplishments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written records developed through picture symbols(hieroglyphics) carved in stone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later developed </a:t>
            </a:r>
            <a:r>
              <a:rPr lang="en-US" u="sng" dirty="0" smtClean="0">
                <a:solidFill>
                  <a:srgbClr val="00B050"/>
                </a:solidFill>
              </a:rPr>
              <a:t>hieratic</a:t>
            </a:r>
            <a:r>
              <a:rPr lang="en-US" dirty="0" smtClean="0">
                <a:solidFill>
                  <a:srgbClr val="00B050"/>
                </a:solidFill>
              </a:rPr>
              <a:t> and </a:t>
            </a:r>
            <a:r>
              <a:rPr lang="en-US" u="sng" dirty="0" smtClean="0">
                <a:solidFill>
                  <a:srgbClr val="00B050"/>
                </a:solidFill>
              </a:rPr>
              <a:t>demotic</a:t>
            </a:r>
            <a:r>
              <a:rPr lang="en-US" dirty="0" smtClean="0">
                <a:solidFill>
                  <a:srgbClr val="00B050"/>
                </a:solidFill>
              </a:rPr>
              <a:t> writing (cursive script) written on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	</a:t>
            </a:r>
            <a:r>
              <a:rPr lang="en-US" u="sng" dirty="0" smtClean="0">
                <a:solidFill>
                  <a:srgbClr val="00B050"/>
                </a:solidFill>
              </a:rPr>
              <a:t>papyrus</a:t>
            </a:r>
            <a:r>
              <a:rPr lang="en-US" dirty="0" smtClean="0">
                <a:solidFill>
                  <a:srgbClr val="00B050"/>
                </a:solidFill>
              </a:rPr>
              <a:t> – early form of paper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archaeologists figured out the meaning of these symbols by decoding the </a:t>
            </a:r>
            <a:r>
              <a:rPr lang="en-US" u="sng" dirty="0" smtClean="0">
                <a:solidFill>
                  <a:srgbClr val="00B0F0"/>
                </a:solidFill>
              </a:rPr>
              <a:t>Rosetta Stone</a:t>
            </a:r>
            <a:r>
              <a:rPr lang="en-US" dirty="0" smtClean="0">
                <a:solidFill>
                  <a:srgbClr val="00B0F0"/>
                </a:solidFill>
              </a:rPr>
              <a:t> (p.55)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Egyptians studied astronomy, medicine and math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also created paintings, sculptures, poems and folk tales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131"/>
            <a:ext cx="3008313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Judaism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981200"/>
            <a:ext cx="3008313" cy="3810000"/>
          </a:xfrm>
        </p:spPr>
        <p:txBody>
          <a:bodyPr>
            <a:normAutofit/>
          </a:bodyPr>
          <a:lstStyle/>
          <a:p>
            <a:r>
              <a:rPr lang="en-US" sz="1700" dirty="0" smtClean="0">
                <a:solidFill>
                  <a:srgbClr val="FF0000"/>
                </a:solidFill>
              </a:rPr>
              <a:t>-The religion of the Israelites (Hebrews)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-</a:t>
            </a:r>
            <a:r>
              <a:rPr lang="en-US" sz="1700" b="1" dirty="0" smtClean="0">
                <a:solidFill>
                  <a:srgbClr val="FF0000"/>
                </a:solidFill>
              </a:rPr>
              <a:t>Abraham</a:t>
            </a:r>
            <a:r>
              <a:rPr lang="en-US" sz="1700" dirty="0" smtClean="0">
                <a:solidFill>
                  <a:srgbClr val="FF0000"/>
                </a:solidFill>
              </a:rPr>
              <a:t> is the father of Judaism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-</a:t>
            </a:r>
            <a:r>
              <a:rPr lang="en-US" sz="1700" b="1" dirty="0" smtClean="0">
                <a:solidFill>
                  <a:srgbClr val="FF0000"/>
                </a:solidFill>
              </a:rPr>
              <a:t>Torah</a:t>
            </a:r>
            <a:r>
              <a:rPr lang="en-US" sz="1700" dirty="0" smtClean="0">
                <a:solidFill>
                  <a:srgbClr val="FF0000"/>
                </a:solidFill>
              </a:rPr>
              <a:t> – sacred book of the Hebrews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-</a:t>
            </a:r>
            <a:r>
              <a:rPr lang="en-US" sz="1700" b="1" dirty="0" smtClean="0">
                <a:solidFill>
                  <a:srgbClr val="FF0000"/>
                </a:solidFill>
              </a:rPr>
              <a:t>Monotheism</a:t>
            </a:r>
            <a:r>
              <a:rPr lang="en-US" sz="1700" dirty="0" smtClean="0">
                <a:solidFill>
                  <a:srgbClr val="FF0000"/>
                </a:solidFill>
              </a:rPr>
              <a:t> – belief in one god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-eventually taken over and Jews had to leave </a:t>
            </a:r>
            <a:r>
              <a:rPr lang="en-US" sz="1700" b="1" dirty="0" smtClean="0">
                <a:solidFill>
                  <a:srgbClr val="FF0000"/>
                </a:solidFill>
              </a:rPr>
              <a:t>(The Diaspora)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-today the country of </a:t>
            </a:r>
            <a:r>
              <a:rPr lang="en-US" sz="1700" u="sng" dirty="0" smtClean="0">
                <a:solidFill>
                  <a:srgbClr val="FF0000"/>
                </a:solidFill>
              </a:rPr>
              <a:t>Israel</a:t>
            </a:r>
            <a:r>
              <a:rPr lang="en-US" sz="1700" dirty="0" smtClean="0">
                <a:solidFill>
                  <a:srgbClr val="FF0000"/>
                </a:solidFill>
              </a:rPr>
              <a:t> is home to Jews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5256892" cy="48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613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Section 5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B050"/>
                </a:solidFill>
              </a:rPr>
              <a:t>FERTILE CRESCENT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-area between Asia and Europe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-good soil for farming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-many different people migrate there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- lots of </a:t>
            </a:r>
            <a:r>
              <a:rPr lang="en-US" dirty="0" smtClean="0">
                <a:solidFill>
                  <a:srgbClr val="FF0000"/>
                </a:solidFill>
              </a:rPr>
              <a:t>cultural diffusion</a:t>
            </a:r>
          </a:p>
          <a:p>
            <a:endParaRPr lang="en-US" dirty="0"/>
          </a:p>
        </p:txBody>
      </p:sp>
      <p:pic>
        <p:nvPicPr>
          <p:cNvPr id="24578" name="Picture 2" descr="http://www.mrdowling.com/images/603fertilecrescen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576655" cy="3962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124200" cy="596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MESOPOTAMIA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-Area of land between the Tigris and Euphrates rivers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-World’s 1</a:t>
            </a:r>
            <a:r>
              <a:rPr lang="en-US" sz="2000" baseline="30000" dirty="0" smtClean="0">
                <a:solidFill>
                  <a:srgbClr val="002060"/>
                </a:solidFill>
              </a:rPr>
              <a:t>st</a:t>
            </a:r>
            <a:r>
              <a:rPr lang="en-US" sz="2000" dirty="0" smtClean="0">
                <a:solidFill>
                  <a:srgbClr val="002060"/>
                </a:solidFill>
              </a:rPr>
              <a:t> civilization began there</a:t>
            </a:r>
          </a:p>
          <a:p>
            <a:pPr algn="ctr"/>
            <a:r>
              <a:rPr lang="en-US" sz="2400" u="sng" dirty="0" smtClean="0">
                <a:solidFill>
                  <a:srgbClr val="0070C0"/>
                </a:solidFill>
              </a:rPr>
              <a:t>(The Sumerians)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-controlled rivers to prevent flooding and help farming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-used clay bricks for building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-first to use wheeled vehicles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t0.gstatic.com/images?q=tbn:ANd9GcRGGQQDUBIdijL_1j43_Q68q1FU8cQwIryPtq-Q9zKZD6FSmREqvQ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3287887" cy="3048000"/>
          </a:xfrm>
          <a:prstGeom prst="rect">
            <a:avLst/>
          </a:prstGeom>
          <a:noFill/>
        </p:spPr>
      </p:pic>
      <p:pic>
        <p:nvPicPr>
          <p:cNvPr id="25604" name="Picture 4" descr="http://models2u.co.uk/Shop/contents/media/l_8130_Sumerian_Chario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381000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Sumerians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990600"/>
            <a:ext cx="4040188" cy="3763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-developed different social classes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-most people were farmers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-polytheistic (worshipped many gods)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-believed in afterlife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-each city built a Ziggurat (temple) to please the gods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52400"/>
            <a:ext cx="4041775" cy="4602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-invented the earliest writing,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Cuneiform</a:t>
            </a:r>
            <a:r>
              <a:rPr lang="en-US" sz="2800" dirty="0" smtClean="0">
                <a:solidFill>
                  <a:srgbClr val="FF0000"/>
                </a:solidFill>
              </a:rPr>
              <a:t> (p.33)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-studied astronomy and math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-told and wrote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epics</a:t>
            </a:r>
            <a:r>
              <a:rPr lang="en-US" sz="2800" dirty="0" smtClean="0">
                <a:solidFill>
                  <a:srgbClr val="FF0000"/>
                </a:solidFill>
              </a:rPr>
              <a:t> (long poems that tell a story)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-The Epic of Gilgamesh (p.35)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islamic-architecture.info/WA-IQ/MFD05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4538183"/>
            <a:ext cx="5600700" cy="2319817"/>
          </a:xfrm>
          <a:prstGeom prst="rect">
            <a:avLst/>
          </a:prstGeom>
          <a:noFill/>
        </p:spPr>
      </p:pic>
      <p:pic>
        <p:nvPicPr>
          <p:cNvPr id="26628" name="Picture 4" descr="http://www.crystalinks.com/sumermap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31590"/>
            <a:ext cx="2466975" cy="222640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Section 3 pg. 44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6400800" cy="1011702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Kingdoms of Ancient Egypt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 descr="pyram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133600"/>
            <a:ext cx="4724400" cy="3163661"/>
          </a:xfrm>
          <a:prstGeom prst="rect">
            <a:avLst/>
          </a:prstGeom>
        </p:spPr>
      </p:pic>
      <p:pic>
        <p:nvPicPr>
          <p:cNvPr id="6" name="goodintromusic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315200" y="4800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The Nile</a:t>
            </a:r>
            <a:endParaRPr lang="en-US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24200" cy="4602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-first settlers migrated here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-most of the land is desert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-flooding of the Nile allows for agriculture (farming)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-cooperation was needed to control  the flood waters (ditches, dams, etc.)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map and question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143000"/>
            <a:ext cx="5189201" cy="5105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-the Nile unites upper and lower Egypt (transportation/trade)</a:t>
            </a:r>
          </a:p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-capital was 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Memphis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1" name="Picture 3" descr="C:\Documents and Settings\kcs user\Local Settings\Temporary Internet Files\Content.IE5\6LWV2ASH\MMj01724950000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1433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History of Egypt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4">
                    <a:lumMod val="75000"/>
                  </a:schemeClr>
                </a:solidFill>
              </a:rPr>
              <a:t>Old Kingdom</a:t>
            </a:r>
            <a:endParaRPr lang="en-US" sz="4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-ruled by </a:t>
            </a:r>
            <a:r>
              <a:rPr lang="en-US" u="sng" dirty="0" smtClean="0">
                <a:solidFill>
                  <a:srgbClr val="FF0000"/>
                </a:solidFill>
              </a:rPr>
              <a:t>pharaohs </a:t>
            </a:r>
            <a:r>
              <a:rPr lang="en-US" dirty="0" smtClean="0">
                <a:solidFill>
                  <a:srgbClr val="FF0000"/>
                </a:solidFill>
              </a:rPr>
              <a:t>–Egyptian kings, treated like gods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-expected to treat people fairly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-used bureaucracy – different government jobs to organize and operate better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-included a </a:t>
            </a:r>
            <a:r>
              <a:rPr lang="en-US" u="sng" dirty="0" smtClean="0">
                <a:solidFill>
                  <a:srgbClr val="FF0000"/>
                </a:solidFill>
              </a:rPr>
              <a:t>vizier</a:t>
            </a:r>
            <a:r>
              <a:rPr lang="en-US" dirty="0" smtClean="0">
                <a:solidFill>
                  <a:srgbClr val="FF0000"/>
                </a:solidFill>
              </a:rPr>
              <a:t> - (chief minister) – in charge of supervising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government workers and their activities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-pyramids built for the pharaohs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-believed in life after death, preserved bodies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(mummies) and items left for their new life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History of Egypt	(cont.)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New Kingdom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-time of growth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-great pharaohs such as Hatshepsut, Thutmose III, Ramses II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-eventually rule ended after taken over by the Greeks in 332 B.C.</a:t>
            </a:r>
          </a:p>
          <a:p>
            <a:pPr>
              <a:buNone/>
            </a:pP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1027" name="Picture 3" descr="C:\Documents and Settings\kcs user\Local Settings\Temporary Internet Files\Content.IE5\VQ9O9UI6\MMj02828870000[1]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15636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6319</TotalTime>
  <Words>482</Words>
  <Application>Microsoft Office PowerPoint</Application>
  <PresentationFormat>On-screen Show (4:3)</PresentationFormat>
  <Paragraphs>80</Paragraphs>
  <Slides>15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Architect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Chapter 2</vt:lpstr>
      <vt:lpstr>FERTILE CRESCENT </vt:lpstr>
      <vt:lpstr>MESOPOTAMIA</vt:lpstr>
      <vt:lpstr>Sumerians</vt:lpstr>
      <vt:lpstr>Section 3 pg. 44</vt:lpstr>
      <vt:lpstr>The Nile</vt:lpstr>
      <vt:lpstr>Nile (continued)</vt:lpstr>
      <vt:lpstr>History of Egypt </vt:lpstr>
      <vt:lpstr>History of Egypt (cont.)</vt:lpstr>
      <vt:lpstr>Section 4 pg. 50</vt:lpstr>
      <vt:lpstr>EGYPTIAN RELIGION</vt:lpstr>
      <vt:lpstr>Social Classes</vt:lpstr>
      <vt:lpstr>PowerPoint Presentation</vt:lpstr>
      <vt:lpstr>Accomplishments</vt:lpstr>
      <vt:lpstr>Judaism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Section 3 pg. 44</dc:title>
  <dc:creator>Mike Wolford</dc:creator>
  <cp:lastModifiedBy>Mike Wolford</cp:lastModifiedBy>
  <cp:revision>53</cp:revision>
  <dcterms:created xsi:type="dcterms:W3CDTF">2006-08-16T00:00:00Z</dcterms:created>
  <dcterms:modified xsi:type="dcterms:W3CDTF">2015-08-31T14:01:19Z</dcterms:modified>
</cp:coreProperties>
</file>