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192"/>
  <ax:ocxPr ax:name="Size" ax:value="11007;8255"/>
  <ax:ocxPr ax:name="Value" ax:value="Role:"/>
  <ax:ocxPr ax:name="FontName" ax:value="Arial"/>
  <ax:ocxPr ax:name="FontHeight" ax:value="555"/>
  <ax:ocxPr ax:name="FontCharSet" ax:value="0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192"/>
  <ax:ocxPr ax:name="Size" ax:value="11007;8255"/>
  <ax:ocxPr ax:name="Value" ax:value="Audience:"/>
  <ax:ocxPr ax:name="FontName" ax:value="Arial"/>
  <ax:ocxPr ax:name="FontHeight" ax:value="555"/>
  <ax:ocxPr ax:name="FontCharSet" ax:value="0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192"/>
  <ax:ocxPr ax:name="Size" ax:value="11007;8255"/>
  <ax:ocxPr ax:name="Value" ax:value="Format:"/>
  <ax:ocxPr ax:name="FontName" ax:value="Arial"/>
  <ax:ocxPr ax:name="FontHeight" ax:value="555"/>
  <ax:ocxPr ax:name="FontCharSet" ax:value="0"/>
  <ax:ocxPr ax:name="FontPitchAndFamily" ax:value="2"/>
</ax:ocx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192"/>
  <ax:ocxPr ax:name="Size" ax:value="11007;8255"/>
  <ax:ocxPr ax:name="Value" ax:value="Topic:"/>
  <ax:ocxPr ax:name="FontName" ax:value="Arial"/>
  <ax:ocxPr ax:name="FontHeight" ax:value="555"/>
  <ax:ocxPr ax:name="FontCharSet" ax:value="0"/>
  <ax:ocxPr ax:name="FontPitchAndFamily" ax:value="2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F3F10-0352-4C14-A154-A98A352B59D0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E04DF-F70A-46DC-92AF-0BE107D7C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0ED7D-C670-451E-9107-2A7C38CF82C7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59676-813F-4AAB-8908-BE310F7F3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1B13C-F3D6-48F4-93F8-34D00866EF6B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C207B-DE09-41A1-B56A-E0D95DC5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0E346-DA65-4FC9-B565-8BC74B84C1CE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2DE48-4D1A-4A97-8D01-AA0924123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5B51-26AE-494A-908F-3613189FB510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1FCB0-A27F-4270-AEC0-160408D9E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1C145-1528-4B4D-8054-38ADDABD84C2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37492-7704-46D3-B315-5CDA1A034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AE469-02EC-4E2C-B497-10D39C553385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D4F68-AECD-4252-B9FF-A080C6475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19D5A-575E-4AE6-A768-1F095D7F5344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CE06-BF0D-4572-BE74-AAE17C1C9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5C7A-E199-41BA-9A02-C122235969BD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32F99-507B-4B57-A84C-332130462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ABEB8-0BF8-4433-B804-4A639AD9EC67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C57BF-327A-49C8-B1C8-7CCE6A4B8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520D0-70E5-4F36-A66A-7D361D700264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0831-F406-47C9-8C72-7BC38A92B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3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466EEC-4FF7-4B4E-AF45-49195A143C08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9A7AF-30E3-494D-9059-112C3079D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0" r:id="rId4"/>
    <p:sldLayoutId id="2147483854" r:id="rId5"/>
    <p:sldLayoutId id="2147483849" r:id="rId6"/>
    <p:sldLayoutId id="2147483855" r:id="rId7"/>
    <p:sldLayoutId id="2147483856" r:id="rId8"/>
    <p:sldLayoutId id="2147483857" r:id="rId9"/>
    <p:sldLayoutId id="2147483848" r:id="rId10"/>
    <p:sldLayoutId id="214748385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067800" cy="6858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95800"/>
                <a:gridCol w="4572000"/>
              </a:tblGrid>
              <a:tr h="33648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93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controls>
      <p:control spid="1026" name="TextBox1" r:id="rId2" imgW="3962520" imgH="2971800"/>
      <p:control spid="1027" name="TextBox2" r:id="rId3" imgW="3962520" imgH="2971800"/>
      <p:control spid="1028" name="TextBox3" r:id="rId4" imgW="3962520" imgH="2971800"/>
      <p:control spid="1029" name="TextBox4" r:id="rId5" imgW="3962520" imgH="29718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Franklin Gothic Book</vt:lpstr>
      <vt:lpstr>Arial</vt:lpstr>
      <vt:lpstr>Franklin Gothic Medium</vt:lpstr>
      <vt:lpstr>Wingdings 2</vt:lpstr>
      <vt:lpstr>Calibri</vt:lpstr>
      <vt:lpstr>Trek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Stacy</dc:creator>
  <cp:lastModifiedBy>Mike.Wolford</cp:lastModifiedBy>
  <cp:revision>4</cp:revision>
  <dcterms:created xsi:type="dcterms:W3CDTF">2008-04-05T16:47:18Z</dcterms:created>
  <dcterms:modified xsi:type="dcterms:W3CDTF">2011-02-17T13:16:47Z</dcterms:modified>
</cp:coreProperties>
</file>